
<file path=[Content_Types].xml><?xml version="1.0" encoding="utf-8"?>
<Types xmlns="http://schemas.openxmlformats.org/package/2006/content-types">
  <Default Extension="avi" ContentType="video/x-msvideo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9" r:id="rId1"/>
  </p:sldMasterIdLst>
  <p:notesMasterIdLst>
    <p:notesMasterId r:id="rId3"/>
  </p:notesMasterIdLst>
  <p:handoutMasterIdLst>
    <p:handoutMasterId r:id="rId4"/>
  </p:handoutMasterIdLst>
  <p:sldIdLst>
    <p:sldId id="364" r:id="rId2"/>
  </p:sldIdLst>
  <p:sldSz cx="12192000" cy="685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02FDF5D-E202-478A-8346-5A5F473EA76B}">
          <p14:sldIdLst>
            <p14:sldId id="3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5ECCF"/>
    <a:srgbClr val="F0F4E3"/>
    <a:srgbClr val="F9FBF4"/>
    <a:srgbClr val="E9EFD7"/>
    <a:srgbClr val="9F5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33" autoAdjust="0"/>
    <p:restoredTop sz="77222" autoAdjust="0"/>
  </p:normalViewPr>
  <p:slideViewPr>
    <p:cSldViewPr snapToGrid="0" showGuides="1">
      <p:cViewPr varScale="1">
        <p:scale>
          <a:sx n="63" d="100"/>
          <a:sy n="63" d="100"/>
        </p:scale>
        <p:origin x="1253" y="58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2083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8C7F0A7-65D3-4A93-BC80-15A6F8EB73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CB2575-FA3D-4796-A488-CDB9CC02475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939BA-25DA-4629-B4CF-00296FF6AC51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B53C7-674F-49CC-80CB-FEFCC617310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F85571-F72D-46F8-B8AF-049F61EFB7C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EEB1BC-57EE-41EC-AA96-7972DCD9F4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866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avi>
</file>

<file path=ppt/media/media2.avi>
</file>

<file path=ppt/media/media3.avi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498507-59DB-46C7-9D7A-681E86E3F0AF}" type="datetimeFigureOut">
              <a:rPr lang="en-US" smtClean="0"/>
              <a:t>11/12/2019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F25FA-8E72-4FFB-B298-32581748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478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CF25FA-8E72-4FFB-B298-32581748AA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65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F478E-D386-4232-8472-874CC7354202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940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7E6CD-20AE-406E-8791-B0AD458ACC89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30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3263E1-4D65-4805-8F96-3FA0B2754D65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0584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FF714-7657-4266-A98F-04820B9F55A2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869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462A0-B86A-421D-82FE-000BC7E79C0F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33920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720AA-8F04-4D7B-9FF5-2F25DDEB5534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814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708D0-0CD9-4B9C-8FB7-48973A53E323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395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B97A4-F554-498C-AF9D-02880C1EC3CB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515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90FAC-8F34-400A-821E-91D7CF07668C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39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E53C5-1380-4023-B4FE-847816B47955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595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002E2-2C2C-45A8-BFC7-45DC8B0FCE89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6466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99DE9-351A-4A4D-BB98-BA2DAD3D1471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885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58E0B-9827-48E1-BF29-9E7CE35896AC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758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BBC9F-9D6F-4926-9D9E-BF79083288D9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55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40302-4848-4D56-BC8B-4F92118612D7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635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B7FCC9-7ECB-40F8-B381-8C8FAC02EF05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679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625AF-C5F4-427B-9A61-F563731466AF}" type="datetime1">
              <a:rPr lang="en-US" smtClean="0"/>
              <a:t>11/12/2019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Localization of Specific Body Part by Multiple Depth Sensors Network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6478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p4"/><Relationship Id="rId13" Type="http://schemas.microsoft.com/office/2007/relationships/media" Target="../media/media7.mp4"/><Relationship Id="rId18" Type="http://schemas.openxmlformats.org/officeDocument/2006/relationships/image" Target="../media/image2.png"/><Relationship Id="rId3" Type="http://schemas.microsoft.com/office/2007/relationships/media" Target="../media/media2.avi"/><Relationship Id="rId21" Type="http://schemas.openxmlformats.org/officeDocument/2006/relationships/image" Target="../media/image5.png"/><Relationship Id="rId7" Type="http://schemas.microsoft.com/office/2007/relationships/media" Target="../media/media4.mp4"/><Relationship Id="rId12" Type="http://schemas.openxmlformats.org/officeDocument/2006/relationships/video" Target="../media/media6.mp4"/><Relationship Id="rId17" Type="http://schemas.openxmlformats.org/officeDocument/2006/relationships/image" Target="../media/image1.png"/><Relationship Id="rId2" Type="http://schemas.openxmlformats.org/officeDocument/2006/relationships/video" Target="../media/media1.avi"/><Relationship Id="rId16" Type="http://schemas.openxmlformats.org/officeDocument/2006/relationships/notesSlide" Target="../notesSlides/notesSlide1.xml"/><Relationship Id="rId20" Type="http://schemas.openxmlformats.org/officeDocument/2006/relationships/image" Target="../media/image4.png"/><Relationship Id="rId1" Type="http://schemas.microsoft.com/office/2007/relationships/media" Target="../media/media1.avi"/><Relationship Id="rId6" Type="http://schemas.openxmlformats.org/officeDocument/2006/relationships/video" Target="../media/media3.avi"/><Relationship Id="rId11" Type="http://schemas.microsoft.com/office/2007/relationships/media" Target="../media/media6.mp4"/><Relationship Id="rId5" Type="http://schemas.microsoft.com/office/2007/relationships/media" Target="../media/media3.avi"/><Relationship Id="rId15" Type="http://schemas.openxmlformats.org/officeDocument/2006/relationships/slideLayout" Target="../slideLayouts/slideLayout7.xml"/><Relationship Id="rId23" Type="http://schemas.openxmlformats.org/officeDocument/2006/relationships/image" Target="../media/image7.png"/><Relationship Id="rId10" Type="http://schemas.openxmlformats.org/officeDocument/2006/relationships/video" Target="../media/media5.mp4"/><Relationship Id="rId19" Type="http://schemas.openxmlformats.org/officeDocument/2006/relationships/image" Target="../media/image3.png"/><Relationship Id="rId4" Type="http://schemas.openxmlformats.org/officeDocument/2006/relationships/video" Target="../media/media2.avi"/><Relationship Id="rId9" Type="http://schemas.microsoft.com/office/2007/relationships/media" Target="../media/media5.mp4"/><Relationship Id="rId14" Type="http://schemas.openxmlformats.org/officeDocument/2006/relationships/video" Target="../media/media7.mp4"/><Relationship Id="rId2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70CEB-63D3-4F3B-A792-5A51DA13A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9" name="YourAVI_depth_set85_1">
            <a:hlinkClick r:id="" action="ppaction://media"/>
            <a:extLst>
              <a:ext uri="{FF2B5EF4-FFF2-40B4-BE49-F238E27FC236}">
                <a16:creationId xmlns:a16="http://schemas.microsoft.com/office/drawing/2014/main" id="{D5091F83-8DBA-4843-B285-2FA2986032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0" y="0"/>
            <a:ext cx="3902075" cy="3230563"/>
          </a:xfrm>
          <a:prstGeom prst="rect">
            <a:avLst/>
          </a:prstGeom>
        </p:spPr>
      </p:pic>
      <p:pic>
        <p:nvPicPr>
          <p:cNvPr id="13" name="YourAVI_depth_set85_2">
            <a:hlinkClick r:id="" action="ppaction://media"/>
            <a:extLst>
              <a:ext uri="{FF2B5EF4-FFF2-40B4-BE49-F238E27FC236}">
                <a16:creationId xmlns:a16="http://schemas.microsoft.com/office/drawing/2014/main" id="{09AF635F-4837-441A-899A-F84C14EB9C2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8"/>
          <a:stretch>
            <a:fillRect/>
          </a:stretch>
        </p:blipFill>
        <p:spPr>
          <a:xfrm>
            <a:off x="4100994" y="43394"/>
            <a:ext cx="3902075" cy="3230563"/>
          </a:xfrm>
          <a:prstGeom prst="rect">
            <a:avLst/>
          </a:prstGeom>
        </p:spPr>
      </p:pic>
      <p:pic>
        <p:nvPicPr>
          <p:cNvPr id="14" name="YourAVI_depth_set85_3">
            <a:hlinkClick r:id="" action="ppaction://media"/>
            <a:extLst>
              <a:ext uri="{FF2B5EF4-FFF2-40B4-BE49-F238E27FC236}">
                <a16:creationId xmlns:a16="http://schemas.microsoft.com/office/drawing/2014/main" id="{FB989EE9-7963-485B-AF6D-3ED552FD9697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9"/>
          <a:stretch>
            <a:fillRect/>
          </a:stretch>
        </p:blipFill>
        <p:spPr>
          <a:xfrm>
            <a:off x="8201988" y="-1"/>
            <a:ext cx="3902075" cy="3230563"/>
          </a:xfrm>
          <a:prstGeom prst="rect">
            <a:avLst/>
          </a:prstGeom>
        </p:spPr>
      </p:pic>
      <p:pic>
        <p:nvPicPr>
          <p:cNvPr id="15" name="FeatExtrem_set85">
            <a:hlinkClick r:id="" action="ppaction://media"/>
            <a:extLst>
              <a:ext uri="{FF2B5EF4-FFF2-40B4-BE49-F238E27FC236}">
                <a16:creationId xmlns:a16="http://schemas.microsoft.com/office/drawing/2014/main" id="{E29CB135-A66C-4E39-822A-D1EB79565224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 rotWithShape="1">
          <a:blip r:embed="rId20"/>
          <a:srcRect l="9889" t="4485" r="10037" b="3321"/>
          <a:stretch/>
        </p:blipFill>
        <p:spPr>
          <a:xfrm>
            <a:off x="-10566" y="4018345"/>
            <a:ext cx="2991640" cy="2825590"/>
          </a:xfrm>
          <a:prstGeom prst="rect">
            <a:avLst/>
          </a:prstGeom>
        </p:spPr>
      </p:pic>
      <p:pic>
        <p:nvPicPr>
          <p:cNvPr id="16" name="FMapping_set85">
            <a:hlinkClick r:id="" action="ppaction://media"/>
            <a:extLst>
              <a:ext uri="{FF2B5EF4-FFF2-40B4-BE49-F238E27FC236}">
                <a16:creationId xmlns:a16="http://schemas.microsoft.com/office/drawing/2014/main" id="{DC9BCAD9-16BB-4011-832E-0DA48489EDA1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 rotWithShape="1">
          <a:blip r:embed="rId21"/>
          <a:srcRect l="12916" t="501" r="3548" b="7255"/>
          <a:stretch/>
        </p:blipFill>
        <p:spPr>
          <a:xfrm>
            <a:off x="2981074" y="3898050"/>
            <a:ext cx="3114926" cy="2820334"/>
          </a:xfrm>
          <a:prstGeom prst="rect">
            <a:avLst/>
          </a:prstGeom>
        </p:spPr>
      </p:pic>
      <p:pic>
        <p:nvPicPr>
          <p:cNvPr id="17" name="FinalClus_set85">
            <a:hlinkClick r:id="" action="ppaction://media"/>
            <a:extLst>
              <a:ext uri="{FF2B5EF4-FFF2-40B4-BE49-F238E27FC236}">
                <a16:creationId xmlns:a16="http://schemas.microsoft.com/office/drawing/2014/main" id="{6E979660-3613-4651-B4BC-5405DC803E27}"/>
              </a:ext>
            </a:extLst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 rotWithShape="1">
          <a:blip r:embed="rId22"/>
          <a:srcRect l="10877" r="11383"/>
          <a:stretch/>
        </p:blipFill>
        <p:spPr>
          <a:xfrm>
            <a:off x="6223073" y="4027154"/>
            <a:ext cx="2954037" cy="2825590"/>
          </a:xfrm>
          <a:prstGeom prst="rect">
            <a:avLst/>
          </a:prstGeom>
        </p:spPr>
      </p:pic>
      <p:pic>
        <p:nvPicPr>
          <p:cNvPr id="18" name="Heirarchical_Skel_set85">
            <a:hlinkClick r:id="" action="ppaction://media"/>
            <a:extLst>
              <a:ext uri="{FF2B5EF4-FFF2-40B4-BE49-F238E27FC236}">
                <a16:creationId xmlns:a16="http://schemas.microsoft.com/office/drawing/2014/main" id="{2C616A6F-25C9-4F9A-A460-D76D3BF211DA}"/>
              </a:ext>
            </a:extLst>
          </p:cNvPr>
          <p:cNvPicPr>
            <a:picLocks noChangeAspect="1"/>
          </p:cNvPicPr>
          <p:nvPr>
            <a:vide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 rotWithShape="1">
          <a:blip r:embed="rId23"/>
          <a:srcRect l="14417" r="9284" b="5466"/>
          <a:stretch/>
        </p:blipFill>
        <p:spPr>
          <a:xfrm>
            <a:off x="9177110" y="4068676"/>
            <a:ext cx="2879705" cy="274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177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125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25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125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25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125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125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31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43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8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49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54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55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0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nded Edge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7779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3037</TotalTime>
  <Words>2</Words>
  <Application>Microsoft Office PowerPoint</Application>
  <PresentationFormat>Widescreen</PresentationFormat>
  <Paragraphs>2</Paragraphs>
  <Slides>1</Slides>
  <Notes>1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Century Gothic</vt:lpstr>
      <vt:lpstr>Wingdings 3</vt:lpstr>
      <vt:lpstr>Wisp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Clustering and Identification of Body Extremities for Pose Recognition Through a Network of Calibrated Depth Sensors</dc:title>
  <dc:creator>Nachu</dc:creator>
  <cp:lastModifiedBy>Nachu</cp:lastModifiedBy>
  <cp:revision>97</cp:revision>
  <dcterms:created xsi:type="dcterms:W3CDTF">2019-08-04T11:11:22Z</dcterms:created>
  <dcterms:modified xsi:type="dcterms:W3CDTF">2019-11-13T03:56:33Z</dcterms:modified>
</cp:coreProperties>
</file>